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7" r:id="rId2"/>
    <p:sldId id="264" r:id="rId3"/>
    <p:sldId id="288" r:id="rId4"/>
    <p:sldId id="256" r:id="rId5"/>
    <p:sldId id="259" r:id="rId6"/>
    <p:sldId id="289" r:id="rId7"/>
    <p:sldId id="272" r:id="rId8"/>
    <p:sldId id="271" r:id="rId9"/>
    <p:sldId id="274" r:id="rId10"/>
    <p:sldId id="290" r:id="rId11"/>
    <p:sldId id="277" r:id="rId12"/>
    <p:sldId id="276" r:id="rId13"/>
    <p:sldId id="283" r:id="rId14"/>
    <p:sldId id="291" r:id="rId15"/>
    <p:sldId id="260" r:id="rId16"/>
    <p:sldId id="261" r:id="rId17"/>
    <p:sldId id="262" r:id="rId18"/>
    <p:sldId id="263" r:id="rId19"/>
    <p:sldId id="292" r:id="rId20"/>
    <p:sldId id="278" r:id="rId21"/>
    <p:sldId id="279" r:id="rId22"/>
    <p:sldId id="294" r:id="rId23"/>
    <p:sldId id="280" r:id="rId24"/>
    <p:sldId id="281" r:id="rId25"/>
    <p:sldId id="282" r:id="rId26"/>
    <p:sldId id="293" r:id="rId27"/>
    <p:sldId id="284" r:id="rId28"/>
    <p:sldId id="285" r:id="rId29"/>
    <p:sldId id="286"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100" d="100"/>
          <a:sy n="100" d="100"/>
        </p:scale>
        <p:origin x="-516" y="60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8EA9A3E4-BE50-4B10-BE03-7BCA80F983C6}" type="datetimeFigureOut">
              <a:rPr lang="en-US" smtClean="0"/>
              <a:pPr/>
              <a:t>4/8/2022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8B8270D-AB95-4FFB-BBF8-AFBA9CF9D1EB}" type="slidenum">
              <a:rPr lang="en-IN" smtClean="0"/>
              <a:pPr/>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8EA9A3E4-BE50-4B10-BE03-7BCA80F983C6}" type="datetimeFigureOut">
              <a:rPr lang="en-US" smtClean="0"/>
              <a:pPr/>
              <a:t>4/8/2022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8B8270D-AB95-4FFB-BBF8-AFBA9CF9D1EB}"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8EA9A3E4-BE50-4B10-BE03-7BCA80F983C6}" type="datetimeFigureOut">
              <a:rPr lang="en-US" smtClean="0"/>
              <a:pPr/>
              <a:t>4/8/2022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8B8270D-AB95-4FFB-BBF8-AFBA9CF9D1EB}" type="slidenum">
              <a:rPr lang="en-IN" smtClean="0"/>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8EA9A3E4-BE50-4B10-BE03-7BCA80F983C6}" type="datetimeFigureOut">
              <a:rPr lang="en-US" smtClean="0"/>
              <a:pPr/>
              <a:t>4/8/2022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8B8270D-AB95-4FFB-BBF8-AFBA9CF9D1EB}"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A9A3E4-BE50-4B10-BE03-7BCA80F983C6}" type="datetimeFigureOut">
              <a:rPr lang="en-US" smtClean="0"/>
              <a:pPr/>
              <a:t>4/8/2022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8B8270D-AB95-4FFB-BBF8-AFBA9CF9D1EB}" type="slidenum">
              <a:rPr lang="en-IN" smtClean="0"/>
              <a:pPr/>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8EA9A3E4-BE50-4B10-BE03-7BCA80F983C6}" type="datetimeFigureOut">
              <a:rPr lang="en-US" smtClean="0"/>
              <a:pPr/>
              <a:t>4/8/2022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8B8270D-AB95-4FFB-BBF8-AFBA9CF9D1EB}" type="slidenum">
              <a:rPr lang="en-IN" smtClean="0"/>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8EA9A3E4-BE50-4B10-BE03-7BCA80F983C6}" type="datetimeFigureOut">
              <a:rPr lang="en-US" smtClean="0"/>
              <a:pPr/>
              <a:t>4/8/2022</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78B8270D-AB95-4FFB-BBF8-AFBA9CF9D1EB}" type="slidenum">
              <a:rPr lang="en-IN" smtClean="0"/>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8EA9A3E4-BE50-4B10-BE03-7BCA80F983C6}" type="datetimeFigureOut">
              <a:rPr lang="en-US" smtClean="0"/>
              <a:pPr/>
              <a:t>4/8/2022</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78B8270D-AB95-4FFB-BBF8-AFBA9CF9D1EB}"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A9A3E4-BE50-4B10-BE03-7BCA80F983C6}" type="datetimeFigureOut">
              <a:rPr lang="en-US" smtClean="0"/>
              <a:pPr/>
              <a:t>4/8/2022</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78B8270D-AB95-4FFB-BBF8-AFBA9CF9D1EB}"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A9A3E4-BE50-4B10-BE03-7BCA80F983C6}" type="datetimeFigureOut">
              <a:rPr lang="en-US" smtClean="0"/>
              <a:pPr/>
              <a:t>4/8/2022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8B8270D-AB95-4FFB-BBF8-AFBA9CF9D1EB}"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A9A3E4-BE50-4B10-BE03-7BCA80F983C6}" type="datetimeFigureOut">
              <a:rPr lang="en-US" smtClean="0"/>
              <a:pPr/>
              <a:t>4/8/2022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8B8270D-AB95-4FFB-BBF8-AFBA9CF9D1EB}" type="slidenum">
              <a:rPr lang="en-IN" smtClean="0"/>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A9A3E4-BE50-4B10-BE03-7BCA80F983C6}" type="datetimeFigureOut">
              <a:rPr lang="en-US" smtClean="0"/>
              <a:pPr/>
              <a:t>4/8/2022</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B8270D-AB95-4FFB-BBF8-AFBA9CF9D1EB}"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85786" y="928670"/>
            <a:ext cx="7772400" cy="1470025"/>
          </a:xfrm>
        </p:spPr>
        <p:txBody>
          <a:bodyPr/>
          <a:lstStyle/>
          <a:p>
            <a:r>
              <a:rPr lang="en-US" dirty="0" smtClean="0">
                <a:effectLst>
                  <a:outerShdw blurRad="38100" dist="38100" dir="2700000" algn="tl">
                    <a:srgbClr val="000000">
                      <a:alpha val="43137"/>
                    </a:srgbClr>
                  </a:outerShdw>
                </a:effectLst>
                <a:latin typeface="Baskerville Old Face" pitchFamily="18" charset="0"/>
              </a:rPr>
              <a:t>ONE DAY WORKSHOP ON FOIL EMBOSSING</a:t>
            </a:r>
            <a:endParaRPr lang="en-IN" dirty="0">
              <a:effectLst>
                <a:outerShdw blurRad="38100" dist="38100" dir="2700000" algn="tl">
                  <a:srgbClr val="000000">
                    <a:alpha val="43137"/>
                  </a:srgbClr>
                </a:outerShdw>
              </a:effectLst>
              <a:latin typeface="Baskerville Old Face" pitchFamily="18" charset="0"/>
            </a:endParaRPr>
          </a:p>
        </p:txBody>
      </p:sp>
      <p:sp>
        <p:nvSpPr>
          <p:cNvPr id="3" name="Subtitle 2"/>
          <p:cNvSpPr>
            <a:spLocks noGrp="1"/>
          </p:cNvSpPr>
          <p:nvPr>
            <p:ph type="subTitle" idx="1"/>
          </p:nvPr>
        </p:nvSpPr>
        <p:spPr>
          <a:xfrm>
            <a:off x="1357290" y="2786058"/>
            <a:ext cx="6400800" cy="2214578"/>
          </a:xfrm>
        </p:spPr>
        <p:txBody>
          <a:bodyPr>
            <a:normAutofit fontScale="55000" lnSpcReduction="20000"/>
          </a:bodyPr>
          <a:lstStyle/>
          <a:p>
            <a:pPr algn="just"/>
            <a:r>
              <a:rPr lang="en-IN" dirty="0" smtClean="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PG DEPARTMENT OF FASHION TECHNOLOGY AND COSTUME DESIGNING &amp; B.VOC APPAREL AND FASHION DESIGN ORGANIZED THE ‘’ONE DAY WORKSHOP ON FOIL EMBOSSING’’ THROUGH ONLINE MODE-MICROSOFT TEAMS PLATFORM FOR THE STUDENTS ON 11</a:t>
            </a:r>
            <a:r>
              <a:rPr lang="en-IN" baseline="30000" dirty="0" smtClean="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TH</a:t>
            </a:r>
            <a:r>
              <a:rPr lang="en-IN" dirty="0" smtClean="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AUGUST 2021. WE HAVE INVITED THE RESOURCE PERSON  MRS.C.ANISHA , ASSISTANT PROFESSOR OF FASHION TECHNOLOGY AND COSTUME DESIGNING, NEHRU COLLEGE OF ARTS AND SCIENCE, COMBATORE.</a:t>
            </a:r>
            <a:endParaRPr lang="en-IN" dirty="0">
              <a:solidFill>
                <a:srgbClr val="7030A0"/>
              </a:solidFill>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7224" y="1285860"/>
            <a:ext cx="7772400" cy="1470025"/>
          </a:xfrm>
        </p:spPr>
        <p:txBody>
          <a:bodyPr/>
          <a:lstStyle/>
          <a:p>
            <a:r>
              <a:rPr lang="en-US" dirty="0" smtClean="0">
                <a:effectLst>
                  <a:outerShdw blurRad="38100" dist="38100" dir="2700000" algn="tl">
                    <a:srgbClr val="000000">
                      <a:alpha val="43137"/>
                    </a:srgbClr>
                  </a:outerShdw>
                </a:effectLst>
                <a:latin typeface="Baskerville Old Face" pitchFamily="18" charset="0"/>
              </a:rPr>
              <a:t>WORLD COTTON DAY CELEBRATION</a:t>
            </a:r>
            <a:endParaRPr lang="en-IN" dirty="0">
              <a:effectLst>
                <a:outerShdw blurRad="38100" dist="38100" dir="2700000" algn="tl">
                  <a:srgbClr val="000000">
                    <a:alpha val="43137"/>
                  </a:srgbClr>
                </a:outerShdw>
              </a:effectLst>
              <a:latin typeface="Baskerville Old Face" pitchFamily="18" charset="0"/>
            </a:endParaRPr>
          </a:p>
        </p:txBody>
      </p:sp>
      <p:sp>
        <p:nvSpPr>
          <p:cNvPr id="3" name="Subtitle 2"/>
          <p:cNvSpPr>
            <a:spLocks noGrp="1"/>
          </p:cNvSpPr>
          <p:nvPr>
            <p:ph type="subTitle" idx="1"/>
          </p:nvPr>
        </p:nvSpPr>
        <p:spPr>
          <a:xfrm>
            <a:off x="1285852" y="3071810"/>
            <a:ext cx="6400800" cy="1752600"/>
          </a:xfrm>
        </p:spPr>
        <p:txBody>
          <a:bodyPr>
            <a:noAutofit/>
          </a:bodyPr>
          <a:lstStyle/>
          <a:p>
            <a:pPr algn="just"/>
            <a:r>
              <a:rPr lang="en-US" sz="1600" dirty="0" smtClean="0">
                <a:solidFill>
                  <a:srgbClr val="002060"/>
                </a:solidFill>
                <a:effectLst>
                  <a:outerShdw blurRad="38100" dist="38100" dir="2700000" algn="tl">
                    <a:srgbClr val="000000">
                      <a:alpha val="43137"/>
                    </a:srgbClr>
                  </a:outerShdw>
                </a:effectLst>
              </a:rPr>
              <a:t>WITH RESPECT TO WORLD COTTON DAY ON 7</a:t>
            </a:r>
            <a:r>
              <a:rPr lang="en-US" sz="1600" baseline="30000" dirty="0" smtClean="0">
                <a:solidFill>
                  <a:srgbClr val="002060"/>
                </a:solidFill>
                <a:effectLst>
                  <a:outerShdw blurRad="38100" dist="38100" dir="2700000" algn="tl">
                    <a:srgbClr val="000000">
                      <a:alpha val="43137"/>
                    </a:srgbClr>
                  </a:outerShdw>
                </a:effectLst>
              </a:rPr>
              <a:t>TH</a:t>
            </a:r>
            <a:r>
              <a:rPr lang="en-US" sz="1600" dirty="0" smtClean="0">
                <a:solidFill>
                  <a:srgbClr val="002060"/>
                </a:solidFill>
                <a:effectLst>
                  <a:outerShdw blurRad="38100" dist="38100" dir="2700000" algn="tl">
                    <a:srgbClr val="000000">
                      <a:alpha val="43137"/>
                    </a:srgbClr>
                  </a:outerShdw>
                </a:effectLst>
              </a:rPr>
              <a:t> OCTOBER, WE CELEBRATED COTTON DAY ON 27.10.2021. THE PROGRAM STARTED WITH A SPECIAL LECTURE BY MS.A.YAMINI, FROM JD INSTITUTE OF FASHION TECHNOLOGY BANGALORE. THE TOPIC BASED ON ‘’PASSION FOR COTTON – THE VERSITALITY OF COTTON’’. THE GUEST GAVE A WONDERFUL EXPLANATION ON THE COTTON AND ITS VERSITALITY. THE STUDENTS OF OUR DEPARTMENT EXHIBITED THE VALUES OF COTTON BY USING THE BOARDS AND DISTRIBUTED COTTON MASKS AND COTTON CANDY IN THE COLLEGE. THE STUDENTS CREATED AN ILLUSTRATION TO CREATE AN AWARENESS OF COVID 19 ALONG WITH THE COTTON MATERIALS. DR.MARIO JAGAN, MOTIVATIONAL SPEAKER GAVE AN SPEECH ON THE EFFORTS TAKEN BY THE STUDENTS OF FASHION TECHNOLOGY.</a:t>
            </a:r>
            <a:endParaRPr lang="en-IN" sz="1600" dirty="0">
              <a:solidFill>
                <a:srgbClr val="002060"/>
              </a:solidFill>
              <a:effectLst>
                <a:outerShdw blurRad="38100" dist="38100" dir="2700000" algn="tl">
                  <a:srgbClr val="000000">
                    <a:alpha val="43137"/>
                  </a:srgbClr>
                </a:outerShdw>
              </a:effectLs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cstate="print"/>
          <a:srcRect t="4166" b="11458"/>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Admin\Downloads\WhatsApp Image 2022-04-07 at 5.16.15 PM.jpe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4348" y="1357298"/>
            <a:ext cx="7772400" cy="1470025"/>
          </a:xfrm>
        </p:spPr>
        <p:txBody>
          <a:bodyPr/>
          <a:lstStyle/>
          <a:p>
            <a:r>
              <a:rPr lang="en-IN" dirty="0" smtClean="0">
                <a:effectLst>
                  <a:outerShdw blurRad="38100" dist="38100" dir="2700000" algn="tl">
                    <a:srgbClr val="000000">
                      <a:alpha val="43137"/>
                    </a:srgbClr>
                  </a:outerShdw>
                </a:effectLst>
                <a:latin typeface="Baskerville Old Face" pitchFamily="18" charset="0"/>
              </a:rPr>
              <a:t>WORKSHOP ON FASHION PHOTOGRAPHY</a:t>
            </a:r>
            <a:endParaRPr lang="en-IN" dirty="0">
              <a:effectLst>
                <a:outerShdw blurRad="38100" dist="38100" dir="2700000" algn="tl">
                  <a:srgbClr val="000000">
                    <a:alpha val="43137"/>
                  </a:srgbClr>
                </a:outerShdw>
              </a:effectLst>
              <a:latin typeface="Baskerville Old Face" pitchFamily="18" charset="0"/>
            </a:endParaRPr>
          </a:p>
        </p:txBody>
      </p:sp>
      <p:sp>
        <p:nvSpPr>
          <p:cNvPr id="3" name="Subtitle 2"/>
          <p:cNvSpPr>
            <a:spLocks noGrp="1"/>
          </p:cNvSpPr>
          <p:nvPr>
            <p:ph type="subTitle" idx="1"/>
          </p:nvPr>
        </p:nvSpPr>
        <p:spPr>
          <a:xfrm>
            <a:off x="1428728" y="3286124"/>
            <a:ext cx="6400800" cy="2428892"/>
          </a:xfrm>
        </p:spPr>
        <p:txBody>
          <a:bodyPr>
            <a:noAutofit/>
          </a:bodyPr>
          <a:lstStyle/>
          <a:p>
            <a:pPr algn="just"/>
            <a:r>
              <a:rPr lang="en-US" sz="1600" dirty="0" smtClean="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PG DEPARTMENT OF FASHION TECHNOLOGY AND COSTUME DESIGNING AND B.VOC APPAREL AND FASHION DESIGN ASSOCIATION HAS CONDUCTED THE FASHION PHOTOGRAPHY WORKSHOP ON &amp; 11.03.2022. THE WORKSHOP WAS INAUGURATED IN THE AFTERNOON BY 2.30 P.M BY THE COORDINATOR OF THE DEPARTMENT DR. M. ANEEZ MOHAMED. 30 WERE STUDENTS PARTICIPATED IN THE WORKSHOP. MR.SHANMUGA VELAYUTHAM ASSISTANT PROFESSOR OF B.VOC MEDIA PRODUCTION DEPARTMENT WAS THE RESOURCE PERSON. THIS WORKSHOP WAS FRUITFUL AND CONDUCIVE IN LEARNING FOR THE STUDENTS.</a:t>
            </a:r>
            <a:endParaRPr lang="en-IN" sz="1600" dirty="0" smtClean="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en-IN" sz="16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ownloads\WhatsApp Image 2022-04-07 at 5.51.38 PM.jpeg"/>
          <p:cNvPicPr>
            <a:picLocks noChangeAspect="1" noChangeArrowheads="1"/>
          </p:cNvPicPr>
          <p:nvPr/>
        </p:nvPicPr>
        <p:blipFill>
          <a:blip r:embed="rId2"/>
          <a:srcRect/>
          <a:stretch>
            <a:fillRect/>
          </a:stretch>
        </p:blipFill>
        <p:spPr bwMode="auto">
          <a:xfrm>
            <a:off x="0" y="-285750"/>
            <a:ext cx="9144000" cy="714375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Downloads\WhatsApp Image 2022-04-07 at 5.51.40 PM (1).jpe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Downloads\WhatsApp Image 2022-04-07 at 5.51.40 PM.jpe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dmin\Downloads\WhatsApp Image 2022-04-07 at 5.51.42 PM.jpe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472" y="1357298"/>
            <a:ext cx="7772400" cy="1470025"/>
          </a:xfrm>
        </p:spPr>
        <p:txBody>
          <a:bodyPr>
            <a:noAutofit/>
          </a:bodyPr>
          <a:lstStyle/>
          <a:p>
            <a:r>
              <a:rPr lang="en-US" sz="3200" dirty="0" smtClean="0">
                <a:effectLst>
                  <a:outerShdw blurRad="38100" dist="38100" dir="2700000" algn="tl">
                    <a:srgbClr val="000000">
                      <a:alpha val="43137"/>
                    </a:srgbClr>
                  </a:outerShdw>
                </a:effectLst>
                <a:latin typeface="Baskerville Old Face" pitchFamily="18" charset="0"/>
              </a:rPr>
              <a:t>THE INAUGURATION OF SKILL HUB INITIATIVE (SHORT TERM COURSE)</a:t>
            </a:r>
            <a:endParaRPr lang="en-IN" sz="3200" dirty="0">
              <a:effectLst>
                <a:outerShdw blurRad="38100" dist="38100" dir="2700000" algn="tl">
                  <a:srgbClr val="000000">
                    <a:alpha val="43137"/>
                  </a:srgbClr>
                </a:outerShdw>
              </a:effectLst>
              <a:latin typeface="Baskerville Old Face" pitchFamily="18" charset="0"/>
            </a:endParaRPr>
          </a:p>
        </p:txBody>
      </p:sp>
      <p:sp>
        <p:nvSpPr>
          <p:cNvPr id="3" name="Subtitle 2"/>
          <p:cNvSpPr>
            <a:spLocks noGrp="1"/>
          </p:cNvSpPr>
          <p:nvPr>
            <p:ph type="subTitle" idx="1"/>
          </p:nvPr>
        </p:nvSpPr>
        <p:spPr>
          <a:xfrm>
            <a:off x="1285852" y="3071810"/>
            <a:ext cx="6400800" cy="2214578"/>
          </a:xfrm>
        </p:spPr>
        <p:txBody>
          <a:bodyPr>
            <a:noAutofit/>
          </a:bodyPr>
          <a:lstStyle/>
          <a:p>
            <a:pPr algn="just"/>
            <a:r>
              <a:rPr lang="en-US" sz="16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THE INAUGURATION OF THE SKILL HUB INITIATIVE SHORT TERM COURSE- SEWING MACHINE OPERATOR PROGRAMME WAS HELD ON 14</a:t>
            </a:r>
            <a:r>
              <a:rPr lang="en-US" sz="1600" baseline="300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TH</a:t>
            </a:r>
            <a:r>
              <a:rPr lang="en-US" sz="16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MARCH 2022.THE INAUGURAL WAS GRACED BY SECRETARY &amp; CORRESPONDENT DR.A.K.KHAJA NAZEEMUDEEN, D.LITT. (USA), PRINCIPAL DR.S. ISMAIL MOHIDEEN, ASSISTANT SECRETARY DR.K. ABDUS SAMAD, DR.M.I. FAZAL MOHAMED (NODAL OFFICER)-B.VOC PROGRAMMES AND DR.M. ANEEZ MOHAMED, CO-ORDINATOR- DEPARTMENT OF FASHION TECHNOLOGY AND COUSTUME DESIGNING. 40 STUDENTS WERE PARCITIPATED IN THIS COURSE</a:t>
            </a:r>
            <a:r>
              <a:rPr lang="en-US" sz="9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a:t>
            </a:r>
            <a:endParaRPr lang="en-IN" sz="9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ALL DOCUMENTS\ASSOCIATION ACTIVITIES\2020-21-online-functions\foil\WhatsApp Image 2021-09-25 at 2.16.46 PM.jpeg"/>
          <p:cNvPicPr>
            <a:picLocks noChangeAspect="1" noChangeArrowheads="1"/>
          </p:cNvPicPr>
          <p:nvPr/>
        </p:nvPicPr>
        <p:blipFill>
          <a:blip r:embed="rId2"/>
          <a:srcRect/>
          <a:stretch>
            <a:fillRect/>
          </a:stretch>
        </p:blipFill>
        <p:spPr bwMode="auto">
          <a:xfrm>
            <a:off x="0" y="214338"/>
            <a:ext cx="9144000" cy="68580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Admin\Downloads\WhatsApp Image 2022-04-07 at 2.38.20 PM.jpe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Admin\Downloads\WhatsApp Image 2022-04-07 at 6.52.10 PM.jpe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2910" y="1428736"/>
            <a:ext cx="7772400" cy="1470025"/>
          </a:xfrm>
        </p:spPr>
        <p:txBody>
          <a:bodyPr/>
          <a:lstStyle/>
          <a:p>
            <a:r>
              <a:rPr lang="en-US" dirty="0" smtClean="0">
                <a:effectLst>
                  <a:outerShdw blurRad="38100" dist="38100" dir="2700000" algn="tl">
                    <a:srgbClr val="000000">
                      <a:alpha val="43137"/>
                    </a:srgbClr>
                  </a:outerShdw>
                </a:effectLst>
                <a:latin typeface="Baskerville Old Face" pitchFamily="18" charset="0"/>
              </a:rPr>
              <a:t>WORKSHOP ON PAINTING</a:t>
            </a:r>
            <a:br>
              <a:rPr lang="en-US" dirty="0" smtClean="0">
                <a:effectLst>
                  <a:outerShdw blurRad="38100" dist="38100" dir="2700000" algn="tl">
                    <a:srgbClr val="000000">
                      <a:alpha val="43137"/>
                    </a:srgbClr>
                  </a:outerShdw>
                </a:effectLst>
                <a:latin typeface="Baskerville Old Face" pitchFamily="18" charset="0"/>
              </a:rPr>
            </a:br>
            <a:r>
              <a:rPr lang="en-US" dirty="0" smtClean="0">
                <a:effectLst>
                  <a:outerShdw blurRad="38100" dist="38100" dir="2700000" algn="tl">
                    <a:srgbClr val="000000">
                      <a:alpha val="43137"/>
                    </a:srgbClr>
                  </a:outerShdw>
                </a:effectLst>
                <a:latin typeface="Baskerville Old Face" pitchFamily="18" charset="0"/>
              </a:rPr>
              <a:t>(FEVICRYL)</a:t>
            </a:r>
            <a:endParaRPr lang="en-IN" dirty="0">
              <a:effectLst>
                <a:outerShdw blurRad="38100" dist="38100" dir="2700000" algn="tl">
                  <a:srgbClr val="000000">
                    <a:alpha val="43137"/>
                  </a:srgbClr>
                </a:outerShdw>
              </a:effectLst>
              <a:latin typeface="Baskerville Old Face" pitchFamily="18" charset="0"/>
            </a:endParaRPr>
          </a:p>
        </p:txBody>
      </p:sp>
      <p:sp>
        <p:nvSpPr>
          <p:cNvPr id="3" name="Subtitle 2"/>
          <p:cNvSpPr>
            <a:spLocks noGrp="1"/>
          </p:cNvSpPr>
          <p:nvPr>
            <p:ph type="subTitle" idx="1"/>
          </p:nvPr>
        </p:nvSpPr>
        <p:spPr>
          <a:xfrm>
            <a:off x="1142976" y="3286124"/>
            <a:ext cx="6400800" cy="1752600"/>
          </a:xfrm>
        </p:spPr>
        <p:txBody>
          <a:bodyPr>
            <a:noAutofit/>
          </a:bodyPr>
          <a:lstStyle/>
          <a:p>
            <a:pPr algn="just"/>
            <a:r>
              <a:rPr lang="en-IN" sz="1600" dirty="0" smtClean="0">
                <a:solidFill>
                  <a:srgbClr val="002060"/>
                </a:solidFill>
                <a:latin typeface="Times New Roman" pitchFamily="18" charset="0"/>
                <a:cs typeface="Times New Roman" pitchFamily="18" charset="0"/>
              </a:rPr>
              <a:t>PG DEPARTMENT OF FASHION TECHNOLOGY AND COSTUME DESIGNING &amp; B.VOC APPAREL AND FASHION DESIGN ORGANIZED THE WORKSHOP ON PAINTING (FEVICRYL). THE WORKSHOP FULLY FOCUSED ON THE JEWELLARY MAKING AND FABRIC PAINTING. WE HAVE INVITED THE EXPERT AND SPECIALIST MS.M.MAYURI FOR THEIR WORKSHOP. HE SHARED HIS EXPERIENCE AND KNOWLEDGE TO THE STUDENTS. TOTALLY 40 STUDENTS HAS PARTICIPATED AND THIS WORKSHOP MAKES USEFULL TO ALL THE STUDENTS</a:t>
            </a:r>
            <a:r>
              <a:rPr lang="en-IN" sz="1600" dirty="0" smtClean="0"/>
              <a:t>.</a:t>
            </a:r>
            <a:endParaRPr lang="en-IN" sz="1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Admin\Downloads\WhatsApp Image 2022-04-07 at 5.31.04 PM.jpe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Admin\Downloads\WhatsApp Image 2022-04-01 at 5.38.11 PM.jpe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Admin\Downloads\WhatsApp Image 2022-04-01 at 5.38.10 PM.jpe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2910" y="1714488"/>
            <a:ext cx="7772400" cy="1470025"/>
          </a:xfrm>
        </p:spPr>
        <p:txBody>
          <a:bodyPr/>
          <a:lstStyle/>
          <a:p>
            <a:r>
              <a:rPr lang="en-US" dirty="0" smtClean="0">
                <a:solidFill>
                  <a:schemeClr val="tx1">
                    <a:lumMod val="95000"/>
                    <a:lumOff val="5000"/>
                  </a:schemeClr>
                </a:solidFill>
                <a:effectLst>
                  <a:outerShdw blurRad="38100" dist="38100" dir="2700000" algn="tl">
                    <a:srgbClr val="000000">
                      <a:alpha val="43137"/>
                    </a:srgbClr>
                  </a:outerShdw>
                </a:effectLst>
                <a:latin typeface="Baskerville Old Face" pitchFamily="18" charset="0"/>
                <a:cs typeface="Times New Roman" pitchFamily="18" charset="0"/>
              </a:rPr>
              <a:t>CERTIFICATE COURSE IN AARI EMBROIDERY</a:t>
            </a:r>
            <a:endParaRPr lang="en-IN" dirty="0">
              <a:solidFill>
                <a:schemeClr val="tx1">
                  <a:lumMod val="95000"/>
                  <a:lumOff val="5000"/>
                </a:schemeClr>
              </a:solidFill>
              <a:effectLst>
                <a:outerShdw blurRad="38100" dist="38100" dir="2700000" algn="tl">
                  <a:srgbClr val="000000">
                    <a:alpha val="43137"/>
                  </a:srgbClr>
                </a:outerShdw>
              </a:effectLst>
              <a:latin typeface="Baskerville Old Face" pitchFamily="18" charset="0"/>
            </a:endParaRPr>
          </a:p>
        </p:txBody>
      </p:sp>
      <p:sp>
        <p:nvSpPr>
          <p:cNvPr id="3" name="Subtitle 2"/>
          <p:cNvSpPr>
            <a:spLocks noGrp="1"/>
          </p:cNvSpPr>
          <p:nvPr>
            <p:ph type="subTitle" idx="1"/>
          </p:nvPr>
        </p:nvSpPr>
        <p:spPr>
          <a:xfrm>
            <a:off x="1428728" y="3643314"/>
            <a:ext cx="6400800" cy="1752600"/>
          </a:xfrm>
        </p:spPr>
        <p:txBody>
          <a:bodyPr>
            <a:noAutofit/>
          </a:bodyPr>
          <a:lstStyle/>
          <a:p>
            <a:pPr algn="just"/>
            <a:r>
              <a:rPr lang="en-US" sz="16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PG DEPARTMENT OF FASHION TECHNOLOGY AND COSTUME DESIGNING AND B.VOC APPAREL AND FASHION DESIGN ASSOCIATION HAS CONDUCTED THE CERTIFICATE COURSE IN AARI EMBROIDERY ON 01.04.2022 . THE COURSE WAS INAUGURATED IN THE MORNING BY 11.00 A.M BY THE COORDINATOR OF THE DEPARTMENT DR. M. ANEEZ MOHAMED. 7 STUDENTS WERE PARTICIPATED IN THE AARI COURSE. THIS WORKSHOP WAS FRUITFUL AND CONDUCIVE IN LEARNING FOR THE STUDENTS.</a:t>
            </a:r>
            <a:endParaRPr lang="en-IN" sz="16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Admin\Downloads\WhatsApp Image 2022-04-07 at 4.00.07 PM.jpe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Admin\Downloads\WhatsApp Image 2022-04-07 at 4.00.07 PM (2).jpe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Admin\Downloads\WhatsApp Image 2022-04-07 at 4.00.08 PM.jpe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71472" y="1428736"/>
            <a:ext cx="7772400" cy="1470025"/>
          </a:xfrm>
        </p:spPr>
        <p:txBody>
          <a:bodyPr/>
          <a:lstStyle/>
          <a:p>
            <a:r>
              <a:rPr lang="en-IN" dirty="0" smtClean="0">
                <a:solidFill>
                  <a:schemeClr val="tx1">
                    <a:lumMod val="95000"/>
                    <a:lumOff val="5000"/>
                  </a:schemeClr>
                </a:solidFill>
                <a:effectLst>
                  <a:outerShdw blurRad="38100" dist="38100" dir="2700000" algn="tl">
                    <a:srgbClr val="000000">
                      <a:alpha val="43137"/>
                    </a:srgbClr>
                  </a:outerShdw>
                </a:effectLst>
                <a:latin typeface="Baskerville Old Face" pitchFamily="18" charset="0"/>
                <a:cs typeface="Times New Roman" pitchFamily="18" charset="0"/>
              </a:rPr>
              <a:t>Workshop on Menswear</a:t>
            </a:r>
            <a:endParaRPr lang="en-IN" dirty="0">
              <a:solidFill>
                <a:schemeClr val="tx1">
                  <a:lumMod val="95000"/>
                  <a:lumOff val="5000"/>
                </a:schemeClr>
              </a:solidFill>
              <a:latin typeface="Baskerville Old Face" pitchFamily="18" charset="0"/>
            </a:endParaRPr>
          </a:p>
        </p:txBody>
      </p:sp>
      <p:sp>
        <p:nvSpPr>
          <p:cNvPr id="4" name="Subtitle 3"/>
          <p:cNvSpPr>
            <a:spLocks noGrp="1"/>
          </p:cNvSpPr>
          <p:nvPr>
            <p:ph type="subTitle" idx="1"/>
          </p:nvPr>
        </p:nvSpPr>
        <p:spPr>
          <a:xfrm>
            <a:off x="1357290" y="2857496"/>
            <a:ext cx="6400800" cy="1752600"/>
          </a:xfrm>
        </p:spPr>
        <p:txBody>
          <a:bodyPr>
            <a:noAutofit/>
          </a:bodyPr>
          <a:lstStyle/>
          <a:p>
            <a:pPr algn="just"/>
            <a:r>
              <a:rPr lang="en-IN" sz="2000"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PG DEPARTMENT OF FASHION TECHNOLOGY AND COSTUME DESIGNING &amp; B.VOC APPAREL AND FASHION DESIGN ORGANIZED THE WORKSHOP ON MENSWEAR. THE WORKSHOP FULLY FOCUSED ON THE MEN’S GARMENT. WE HAVE INVITED THE EXPERT AND SPECIALIST MR. S. JEEVA FOR WORKSHOP.</a:t>
            </a:r>
            <a:endParaRPr lang="en-IN" sz="2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G:\ALL DOCUMENTS\ASSOCIATION ACTIVITIES\2020-21-online-functions\foil\WhatsApp Image 2021-09-25 at 2.13.36 PM (2).jpe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Meera UGC\B.Voc\activities-2021-22\Mens wear\WhatsApp Image 2021-09-25 at 2.13.33 PM.jpeg"/>
          <p:cNvPicPr/>
          <p:nvPr/>
        </p:nvPicPr>
        <p:blipFill>
          <a:blip r:embed="rId2"/>
          <a:srcRect/>
          <a:stretch>
            <a:fillRect/>
          </a:stretch>
        </p:blipFill>
        <p:spPr bwMode="auto">
          <a:xfrm>
            <a:off x="0" y="-142900"/>
            <a:ext cx="9144000" cy="70008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71472" y="1714488"/>
            <a:ext cx="7772400" cy="1470025"/>
          </a:xfrm>
        </p:spPr>
        <p:txBody>
          <a:bodyPr>
            <a:normAutofit/>
          </a:bodyPr>
          <a:lstStyle/>
          <a:p>
            <a:r>
              <a:rPr lang="en-IN" sz="3600" dirty="0" smtClean="0">
                <a:solidFill>
                  <a:schemeClr val="tx1">
                    <a:lumMod val="95000"/>
                    <a:lumOff val="5000"/>
                  </a:schemeClr>
                </a:solidFill>
                <a:effectLst>
                  <a:outerShdw blurRad="38100" dist="38100" dir="2700000" algn="tl">
                    <a:srgbClr val="000000">
                      <a:alpha val="43137"/>
                    </a:srgbClr>
                  </a:outerShdw>
                </a:effectLst>
                <a:latin typeface="Baskerville Old Face" pitchFamily="18" charset="0"/>
                <a:cs typeface="Times New Roman" pitchFamily="18" charset="0"/>
              </a:rPr>
              <a:t>3D DIGITAL TRANSFORMATION OFFASHION INDUSTRY</a:t>
            </a:r>
            <a:endParaRPr lang="en-IN" sz="3600" dirty="0">
              <a:solidFill>
                <a:schemeClr val="tx1">
                  <a:lumMod val="95000"/>
                  <a:lumOff val="5000"/>
                </a:schemeClr>
              </a:solidFill>
              <a:effectLst>
                <a:outerShdw blurRad="38100" dist="38100" dir="2700000" algn="tl">
                  <a:srgbClr val="000000">
                    <a:alpha val="43137"/>
                  </a:srgbClr>
                </a:outerShdw>
              </a:effectLst>
              <a:latin typeface="Baskerville Old Face" pitchFamily="18" charset="0"/>
            </a:endParaRPr>
          </a:p>
        </p:txBody>
      </p:sp>
      <p:sp>
        <p:nvSpPr>
          <p:cNvPr id="4" name="Subtitle 3"/>
          <p:cNvSpPr>
            <a:spLocks noGrp="1"/>
          </p:cNvSpPr>
          <p:nvPr>
            <p:ph type="subTitle" idx="1"/>
          </p:nvPr>
        </p:nvSpPr>
        <p:spPr>
          <a:xfrm>
            <a:off x="1214414" y="3357562"/>
            <a:ext cx="6400800" cy="1752600"/>
          </a:xfrm>
        </p:spPr>
        <p:txBody>
          <a:bodyPr>
            <a:noAutofit/>
          </a:bodyPr>
          <a:lstStyle/>
          <a:p>
            <a:pPr algn="just"/>
            <a:r>
              <a:rPr lang="en-IN" sz="1500" dirty="0" smtClean="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THE INAUGURATION OF THE FASHION TECHNOLOGY AND COSTUME DESIGNING AND B.VOC APPAREL AND FASHION DESIGN ASSOCIATION WAS HELD ON 17TH SEPTEMBER 2021 THROUGH VIRTUAL MODE – MICROSOFT TEAM. </a:t>
            </a:r>
            <a:r>
              <a:rPr lang="en-IN" sz="1500" b="1" dirty="0" smtClean="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MR. JAGDISH SETHURAMAN, FASHION DESIGNER, PENGUIN APPARELS (P) LTD, MADURAI </a:t>
            </a:r>
            <a:r>
              <a:rPr lang="en-IN" sz="1500" dirty="0" smtClean="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WAS THE CHIEF GUEST. THE CHIEF GUEST INAUGURATED THE ASSOCIATION FOR THE ACADEMIC YEAR 2021-2022 AND DELIVERED A SPECIAL LECTURE ON “</a:t>
            </a:r>
            <a:r>
              <a:rPr lang="en-IN" sz="1500" b="1" dirty="0" smtClean="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3D DIGITAL TRANSFORMATION OFFASHION INDUSTRY”. HE HIGHLIGHTED THE LATEST DEVELOPMENT IN 3D TEXTILE </a:t>
            </a:r>
            <a:r>
              <a:rPr lang="en-IN" sz="1500" dirty="0" smtClean="0">
                <a:solidFill>
                  <a:schemeClr val="accent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AND FASHION DESIGNING SOFTWARE AND PATTERN DESIGNING SOFTWARE</a:t>
            </a:r>
            <a:r>
              <a:rPr lang="en-IN" sz="1500" dirty="0" smtClean="0">
                <a:solidFill>
                  <a:schemeClr val="accent2">
                    <a:lumMod val="50000"/>
                  </a:schemeClr>
                </a:solidFill>
              </a:rPr>
              <a:t>. </a:t>
            </a:r>
          </a:p>
          <a:p>
            <a:endParaRPr lang="en-IN" sz="1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t="11458" b="7291"/>
          <a:stretch>
            <a:fillRect/>
          </a:stretch>
        </p:blipFill>
        <p:spPr bwMode="auto">
          <a:xfrm>
            <a:off x="0" y="0"/>
            <a:ext cx="9144000" cy="635795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t="3669" b="6422"/>
          <a:stretch>
            <a:fillRect/>
          </a:stretch>
        </p:blipFill>
        <p:spPr bwMode="auto">
          <a:xfrm>
            <a:off x="0" y="0"/>
            <a:ext cx="9144000" cy="728665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t="4687" b="6250"/>
          <a:stretch>
            <a:fillRect/>
          </a:stretch>
        </p:blipFill>
        <p:spPr bwMode="auto">
          <a:xfrm>
            <a:off x="214282" y="0"/>
            <a:ext cx="8715436"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TotalTime>
  <Words>667</Words>
  <Application>Microsoft Office PowerPoint</Application>
  <PresentationFormat>On-screen Show (4:3)</PresentationFormat>
  <Paragraphs>16</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ONE DAY WORKSHOP ON FOIL EMBOSSING</vt:lpstr>
      <vt:lpstr>Slide 2</vt:lpstr>
      <vt:lpstr>Workshop on Menswear</vt:lpstr>
      <vt:lpstr>Slide 4</vt:lpstr>
      <vt:lpstr>Slide 5</vt:lpstr>
      <vt:lpstr>3D DIGITAL TRANSFORMATION OFFASHION INDUSTRY</vt:lpstr>
      <vt:lpstr>Slide 7</vt:lpstr>
      <vt:lpstr>Slide 8</vt:lpstr>
      <vt:lpstr>Slide 9</vt:lpstr>
      <vt:lpstr>WORLD COTTON DAY CELEBRATION</vt:lpstr>
      <vt:lpstr>Slide 11</vt:lpstr>
      <vt:lpstr>Slide 12</vt:lpstr>
      <vt:lpstr>Slide 13</vt:lpstr>
      <vt:lpstr>WORKSHOP ON FASHION PHOTOGRAPHY</vt:lpstr>
      <vt:lpstr>Slide 15</vt:lpstr>
      <vt:lpstr>Slide 16</vt:lpstr>
      <vt:lpstr>Slide 17</vt:lpstr>
      <vt:lpstr>Slide 18</vt:lpstr>
      <vt:lpstr>THE INAUGURATION OF SKILL HUB INITIATIVE (SHORT TERM COURSE)</vt:lpstr>
      <vt:lpstr>Slide 20</vt:lpstr>
      <vt:lpstr>Slide 21</vt:lpstr>
      <vt:lpstr>WORKSHOP ON PAINTING (FEVICRYL)</vt:lpstr>
      <vt:lpstr>Slide 23</vt:lpstr>
      <vt:lpstr>Slide 24</vt:lpstr>
      <vt:lpstr>Slide 25</vt:lpstr>
      <vt:lpstr>CERTIFICATE COURSE IN AARI EMBROIDERY</vt:lpstr>
      <vt:lpstr>Slide 27</vt:lpstr>
      <vt:lpstr>Slide 28</vt:lpstr>
      <vt:lpstr>Slide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Admin</cp:lastModifiedBy>
  <cp:revision>33</cp:revision>
  <dcterms:created xsi:type="dcterms:W3CDTF">2022-04-07T12:00:22Z</dcterms:created>
  <dcterms:modified xsi:type="dcterms:W3CDTF">2022-04-08T11:44:57Z</dcterms:modified>
</cp:coreProperties>
</file>